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535"/>
  </p:normalViewPr>
  <p:slideViewPr>
    <p:cSldViewPr snapToGrid="0" snapToObjects="1">
      <p:cViewPr varScale="1">
        <p:scale>
          <a:sx n="114" d="100"/>
          <a:sy n="114" d="100"/>
        </p:scale>
        <p:origin x="1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0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2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0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0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4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5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2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0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4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5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3" name="CustomShape 3"/>
          <p:cNvSpPr/>
          <p:nvPr userDrawn="1"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</a:t>
            </a:r>
            <a:r>
              <a:rPr lang="en-US" sz="2000" b="1" strike="noStrike" dirty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Bootcamp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5"/>
          <p:cNvSpPr txBox="1">
            <a:spLocks/>
          </p:cNvSpPr>
          <p:nvPr userDrawn="1"/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r>
              <a:rPr lang="en-US" sz="4100" b="1" i="1" kern="0" dirty="0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 userDrawn="1"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4920" y="36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6F2DAE4-C87D-464C-8529-C68309DD1CFC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36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716" r:id="rId5"/>
    <p:sldLayoutId id="2147483713" r:id="rId6"/>
    <p:sldLayoutId id="2147483714" r:id="rId7"/>
    <p:sldLayoutId id="2147483715" r:id="rId8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D2882-F013-4311-9C6D-62C1AF60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89853"/>
            <a:ext cx="5749637" cy="554600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some of the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dirty="0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</a:p>
          <a:p>
            <a:pPr algn="ctr">
              <a:lnSpc>
                <a:spcPct val="1000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4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1030373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7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1273992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793163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38048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95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8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1417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516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07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5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53909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42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1364757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39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1864411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223531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2275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598401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3320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03811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90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B84B8-9549-4675-89AA-8936D529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0" y="1745672"/>
            <a:ext cx="5115519" cy="34120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(quickgrid.html | 2-InstructorGrids)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to use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F9053-8264-4EA9-AF10-D7BC48BE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9" y="871978"/>
            <a:ext cx="4780742" cy="4780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the next few moments on the site </a:t>
            </a: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viewportemulator.com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and visit your favorite websites using various viewports.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Notice how the sites change display wise.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Extra Challenge </a:t>
            </a:r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Time Permitting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With those around you (and using Bootstrap CSS), create a complex layout of your own.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You can use the layout provided to you as a guide, starting point, inspiration, or not at all.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1648</Words>
  <Application>Microsoft Macintosh PowerPoint</Application>
  <PresentationFormat>On-screen Show (4:3)</PresentationFormat>
  <Paragraphs>406</Paragraphs>
  <Slides>92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DejaVu Sans</vt:lpstr>
      <vt:lpstr>Roboto</vt:lpstr>
      <vt:lpstr>StarSymbol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Jacob Lamont</cp:lastModifiedBy>
  <cp:revision>1497</cp:revision>
  <cp:lastPrinted>2017-05-13T16:02:49Z</cp:lastPrinted>
  <dcterms:created xsi:type="dcterms:W3CDTF">2017-05-13T16:02:49Z</dcterms:created>
  <dcterms:modified xsi:type="dcterms:W3CDTF">2018-03-08T21:13:51Z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